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5_8BA40C65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1" r:id="rId2"/>
    <p:sldId id="257" r:id="rId3"/>
    <p:sldId id="258" r:id="rId4"/>
    <p:sldId id="267" r:id="rId5"/>
    <p:sldId id="268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59" r:id="rId24"/>
    <p:sldId id="260" r:id="rId25"/>
    <p:sldId id="266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CE6999-5D68-94EF-1AEC-F7B32F8AD94D}" name="Harrison Olvera" initials="HO" userId="e12df3b4f3e64b5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ison Olvera" userId="e12df3b4f3e64b5f" providerId="LiveId" clId="{54481243-D732-4122-A4DB-6FC4B5973A4F}"/>
    <pc:docChg chg="delSld modSld">
      <pc:chgData name="Harrison Olvera" userId="e12df3b4f3e64b5f" providerId="LiveId" clId="{54481243-D732-4122-A4DB-6FC4B5973A4F}" dt="2023-08-26T18:29:31.079" v="2"/>
      <pc:docMkLst>
        <pc:docMk/>
      </pc:docMkLst>
      <pc:sldChg chg="addCm modNotesTx">
        <pc:chgData name="Harrison Olvera" userId="e12df3b4f3e64b5f" providerId="LiveId" clId="{54481243-D732-4122-A4DB-6FC4B5973A4F}" dt="2023-08-26T18:29:31.079" v="2"/>
        <pc:sldMkLst>
          <pc:docMk/>
          <pc:sldMk cId="2342784101" sldId="2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Harrison Olvera" userId="e12df3b4f3e64b5f" providerId="LiveId" clId="{54481243-D732-4122-A4DB-6FC4B5973A4F}" dt="2023-08-26T18:29:16.663" v="1"/>
              <pc2:cmMkLst xmlns:pc2="http://schemas.microsoft.com/office/powerpoint/2019/9/main/command">
                <pc:docMk/>
                <pc:sldMk cId="2342784101" sldId="261"/>
                <pc2:cmMk id="{D8F05704-9CC2-46B6-A5B7-978EF043DAF9}"/>
              </pc2:cmMkLst>
            </pc226:cmChg>
          </p:ext>
        </pc:extLst>
      </pc:sldChg>
      <pc:sldChg chg="del">
        <pc:chgData name="Harrison Olvera" userId="e12df3b4f3e64b5f" providerId="LiveId" clId="{54481243-D732-4122-A4DB-6FC4B5973A4F}" dt="2023-08-26T18:26:49.073" v="0" actId="2696"/>
        <pc:sldMkLst>
          <pc:docMk/>
          <pc:sldMk cId="501231466" sldId="26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[Book2]Sheet1!$A$1:$A$2</c:f>
              <c:strCache>
                <c:ptCount val="2"/>
                <c:pt idx="0">
                  <c:v>CEIS101 Course Project Module 5</c:v>
                </c:pt>
                <c:pt idx="1">
                  <c:v>Name: Harrison Olvera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[Book2]Sheet1!$A$3:$A$11</c:f>
              <c:numCache>
                <c:formatCode>General</c:formatCode>
                <c:ptCount val="9"/>
                <c:pt idx="0">
                  <c:v>23</c:v>
                </c:pt>
                <c:pt idx="1">
                  <c:v>32</c:v>
                </c:pt>
                <c:pt idx="2">
                  <c:v>32</c:v>
                </c:pt>
                <c:pt idx="3">
                  <c:v>32</c:v>
                </c:pt>
                <c:pt idx="4">
                  <c:v>18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ED3-4F59-8014-0B080A15D9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528544"/>
        <c:axId val="53174848"/>
      </c:scatterChart>
      <c:valAx>
        <c:axId val="52528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74848"/>
        <c:crosses val="autoZero"/>
        <c:crossBetween val="midCat"/>
      </c:valAx>
      <c:valAx>
        <c:axId val="53174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285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5_8BA40C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F05704-9CC2-46B6-A5B7-978EF043DAF9}" authorId="{F4CE6999-5D68-94EF-1AEC-F7B32F8AD94D}" created="2023-08-26T18:29:16.660">
    <pc:sldMkLst xmlns:pc="http://schemas.microsoft.com/office/powerpoint/2013/main/command">
      <pc:docMk/>
      <pc:sldMk cId="2342784101" sldId="261"/>
    </pc:sldMkLst>
    <p188:txBody>
      <a:bodyPr/>
      <a:lstStyle/>
      <a:p>
        <a:r>
          <a:rPr lang="en-US"/>
          <a:t>https://harrisonolvera.wixsite.com/hboportolfio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E8479-BB18-4C1E-8BC6-CD6ED8481C4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18739-607C-45C2-A77C-BC8DB0A9D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1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https://harrisonolvera.wixsite.com/hboportolfio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18739-607C-45C2-A77C-BC8DB0A9D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8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8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4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968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57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08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76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74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2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3ED5B-05E2-26B0-393E-65DD28D11F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7877" y="51512"/>
            <a:ext cx="2544380" cy="357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39E18-22A6-06B7-F5F2-A9E6E70B5D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7877" y="6492875"/>
            <a:ext cx="2544380" cy="357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008D2-345B-E782-CB07-2F0CD50B39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457339" y="6449136"/>
            <a:ext cx="2544380" cy="357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3852E7-7C3E-D5F9-B99E-F13D30D29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404788" y="51512"/>
            <a:ext cx="2544380" cy="3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0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18D5E-EA74-BD2E-3084-DC5CDE4E89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9518" b="29518"/>
          <a:stretch/>
        </p:blipFill>
        <p:spPr>
          <a:xfrm>
            <a:off x="97877" y="51512"/>
            <a:ext cx="2544380" cy="357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6D92B-91EB-C8B5-1F29-37731C58C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9518" b="29518"/>
          <a:stretch/>
        </p:blipFill>
        <p:spPr>
          <a:xfrm>
            <a:off x="97877" y="6492875"/>
            <a:ext cx="2544380" cy="357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D9F02B-0B8D-9DD1-BE1D-02A01E395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9518" b="29518"/>
          <a:stretch/>
        </p:blipFill>
        <p:spPr>
          <a:xfrm>
            <a:off x="9457339" y="6449136"/>
            <a:ext cx="2544380" cy="357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47E98-1FA0-4FE3-968F-D696E1453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9518" b="29518"/>
          <a:stretch/>
        </p:blipFill>
        <p:spPr>
          <a:xfrm>
            <a:off x="9404788" y="51512"/>
            <a:ext cx="2544380" cy="3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2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69716-11A3-E352-E8EA-2A9933F41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7877" y="51512"/>
            <a:ext cx="2544380" cy="357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62B73-F726-D546-BEB5-364A5E78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7877" y="6492875"/>
            <a:ext cx="2544380" cy="357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865687-F226-D294-07A0-50A33CE36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457339" y="6449136"/>
            <a:ext cx="2544380" cy="357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39AD4-BC40-DCE8-F2F6-911E81F9C8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404788" y="51512"/>
            <a:ext cx="2544380" cy="3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5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9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6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64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04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3DFA5-4E5D-4214-98AC-2EA4856A274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534C3-9448-D704-D819-7E86AF8E8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29518" b="29518"/>
          <a:stretch/>
        </p:blipFill>
        <p:spPr>
          <a:xfrm>
            <a:off x="97877" y="51512"/>
            <a:ext cx="2544380" cy="357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F3BCC9-DA8B-7748-A1C8-B00C44EB5C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29518" b="29518"/>
          <a:stretch/>
        </p:blipFill>
        <p:spPr>
          <a:xfrm>
            <a:off x="97877" y="6492875"/>
            <a:ext cx="2544380" cy="357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CD7719-826F-1FB3-ED7A-951E18BDE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29518" b="29518"/>
          <a:stretch/>
        </p:blipFill>
        <p:spPr>
          <a:xfrm>
            <a:off x="9457339" y="6449136"/>
            <a:ext cx="2544380" cy="357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67138C-6C9A-58B3-C4C3-94E092B7A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29518" b="29518"/>
          <a:stretch/>
        </p:blipFill>
        <p:spPr>
          <a:xfrm>
            <a:off x="9404788" y="51512"/>
            <a:ext cx="2544380" cy="3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05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8BA40C6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30D711B9-65B5-1B8D-CD8C-39DA63035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18208" b="4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7E1C5-2345-6D15-827D-D5C0DD1CF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237173"/>
            <a:ext cx="9448800" cy="2602062"/>
          </a:xfrm>
        </p:spPr>
        <p:txBody>
          <a:bodyPr>
            <a:normAutofit/>
          </a:bodyPr>
          <a:lstStyle/>
          <a:p>
            <a:r>
              <a:rPr lang="en-US" b="1" dirty="0"/>
              <a:t>CEIS101 Course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D30E2-0B28-DC7D-1336-A92216479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42935"/>
            <a:ext cx="9448800" cy="685800"/>
          </a:xfrm>
        </p:spPr>
        <p:txBody>
          <a:bodyPr>
            <a:noAutofit/>
          </a:bodyPr>
          <a:lstStyle/>
          <a:p>
            <a:r>
              <a:rPr lang="en-US" dirty="0"/>
              <a:t>CEIS101 Final Course Project</a:t>
            </a:r>
          </a:p>
          <a:p>
            <a:r>
              <a:rPr lang="en-US" b="1" dirty="0"/>
              <a:t>Session </a:t>
            </a:r>
          </a:p>
          <a:p>
            <a:r>
              <a:rPr lang="en-US" b="1" dirty="0"/>
              <a:t>Harrison Olvera</a:t>
            </a:r>
          </a:p>
          <a:p>
            <a:r>
              <a:rPr lang="en-US" dirty="0"/>
              <a:t>Prof. </a:t>
            </a:r>
            <a:r>
              <a:rPr lang="en-US" b="1" dirty="0"/>
              <a:t>Ashley Gans-Forrest</a:t>
            </a:r>
          </a:p>
        </p:txBody>
      </p:sp>
    </p:spTree>
    <p:extLst>
      <p:ext uri="{BB962C8B-B14F-4D97-AF65-F5344CB8AC3E}">
        <p14:creationId xmlns:p14="http://schemas.microsoft.com/office/powerpoint/2010/main" val="23427841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E3B869-3361-4E8C-87BB-27794406A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A856AB-281D-45B5-B270-8EA6AC0C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4124396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Arduino code (screenshot)</a:t>
            </a:r>
          </a:p>
        </p:txBody>
      </p:sp>
      <p:sp>
        <p:nvSpPr>
          <p:cNvPr id="23" name="Round Single Corner Rectangle 17">
            <a:extLst>
              <a:ext uri="{FF2B5EF4-FFF2-40B4-BE49-F238E27FC236}">
                <a16:creationId xmlns:a16="http://schemas.microsoft.com/office/drawing/2014/main" id="{76B44A81-87EC-416C-8094-359C84FEF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ingle Corner Rectangle 16">
            <a:extLst>
              <a:ext uri="{FF2B5EF4-FFF2-40B4-BE49-F238E27FC236}">
                <a16:creationId xmlns:a16="http://schemas.microsoft.com/office/drawing/2014/main" id="{0C371495-4807-437C-B138-97390839F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CD55AC2-08B5-9AD6-249D-179085B91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957" y="787584"/>
            <a:ext cx="7988300" cy="52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0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Serial monitor (screenshot)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07C207B-8BDB-0126-CAC7-81D90065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96" y="2364573"/>
            <a:ext cx="7768923" cy="171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1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48AA7-C62A-80E2-989B-C940446F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5400" b="1" dirty="0"/>
              <a:t> </a:t>
            </a:r>
            <a:br>
              <a:rPr lang="en-US" sz="5400" b="1" dirty="0"/>
            </a:br>
            <a:r>
              <a:rPr lang="en-US" sz="5400" b="1" dirty="0"/>
              <a:t>adding distance sensor to smart home system and conducting data analysis	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98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Circuit with green led on (picture)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Content Placeholder 4" descr="A circuit board with wires and a green light&#10;&#10;Description automatically generated">
            <a:extLst>
              <a:ext uri="{FF2B5EF4-FFF2-40B4-BE49-F238E27FC236}">
                <a16:creationId xmlns:a16="http://schemas.microsoft.com/office/drawing/2014/main" id="{7A865027-D0BD-2DD4-2385-ECB80F2C7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12" y="764373"/>
            <a:ext cx="3977638" cy="52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0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Circuit with yellow led on (picture)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3" name="Content Placeholder 4" descr="A circuit board with wires and a light on it&#10;&#10;Description automatically generated">
            <a:extLst>
              <a:ext uri="{FF2B5EF4-FFF2-40B4-BE49-F238E27FC236}">
                <a16:creationId xmlns:a16="http://schemas.microsoft.com/office/drawing/2014/main" id="{3957DA8E-48BB-816C-980F-886E347EF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68" y="764373"/>
            <a:ext cx="3977639" cy="52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6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Circuit with red led on (picture)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Content Placeholder 4" descr="A circuit board with wires and a red light&#10;&#10;Description automatically generated">
            <a:extLst>
              <a:ext uri="{FF2B5EF4-FFF2-40B4-BE49-F238E27FC236}">
                <a16:creationId xmlns:a16="http://schemas.microsoft.com/office/drawing/2014/main" id="{D0DBE7A8-3F55-7EC9-5FE9-67D3BB34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049" y="935882"/>
            <a:ext cx="3977639" cy="52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Arduino code (screenshot)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A8AA44D-E213-FBA2-F197-9ED53BFBF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322" y="1441451"/>
            <a:ext cx="7480078" cy="42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6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Plot of data (graph from excel)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165203-E130-CEC3-5CA2-5C56060E7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359834"/>
              </p:ext>
            </p:extLst>
          </p:nvPr>
        </p:nvGraphicFramePr>
        <p:xfrm>
          <a:off x="3802381" y="1750218"/>
          <a:ext cx="8102600" cy="3357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85794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48AA7-C62A-80E2-989B-C940446F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dirty="0"/>
              <a:t> adding automated light to smart home system	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932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Circuit with automated led off (picture)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Content Placeholder 6" descr="A green light on a circuit board&#10;&#10;Description automatically generated">
            <a:extLst>
              <a:ext uri="{FF2B5EF4-FFF2-40B4-BE49-F238E27FC236}">
                <a16:creationId xmlns:a16="http://schemas.microsoft.com/office/drawing/2014/main" id="{60F3117B-6B7B-3597-4FAC-008FC9550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49" y="654446"/>
            <a:ext cx="4178151" cy="55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7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EE27A460-160A-840D-494D-78D8CDBB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0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19FFD2-07B5-4029-BFB3-26FCFCC2F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AB8E46-01C3-4EFE-B4D7-92D6E350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677C-3327-2AEF-370C-2524B0F92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/>
              <a:t>In this project, the class builds an automated system utilizing the principles of technology and knowledge of IoT devices.</a:t>
            </a:r>
          </a:p>
          <a:p>
            <a:r>
              <a:rPr lang="en-US" dirty="0"/>
              <a:t>Create an automated device for:</a:t>
            </a:r>
          </a:p>
          <a:p>
            <a:pPr lvl="1"/>
            <a:r>
              <a:rPr lang="en-US" dirty="0"/>
              <a:t>Checking whether the door is closed or not</a:t>
            </a:r>
          </a:p>
          <a:p>
            <a:pPr lvl="1"/>
            <a:r>
              <a:rPr lang="en-US" dirty="0"/>
              <a:t>Monitor for a possible home intruder</a:t>
            </a:r>
          </a:p>
          <a:p>
            <a:pPr lvl="1"/>
            <a:r>
              <a:rPr lang="en-US" dirty="0"/>
              <a:t>Turning a light on automatically when it is dark</a:t>
            </a:r>
          </a:p>
          <a:p>
            <a:r>
              <a:rPr lang="en-US" dirty="0"/>
              <a:t>Tools used:</a:t>
            </a:r>
          </a:p>
          <a:p>
            <a:pPr lvl="1"/>
            <a:r>
              <a:rPr lang="en-US" dirty="0"/>
              <a:t>Arduino IDE – for implementing automated code</a:t>
            </a:r>
          </a:p>
          <a:p>
            <a:pPr lvl="1"/>
            <a:r>
              <a:rPr lang="en-US" dirty="0" err="1"/>
              <a:t>Tinkercad</a:t>
            </a:r>
            <a:r>
              <a:rPr lang="en-US" dirty="0"/>
              <a:t> – for simulated testing</a:t>
            </a:r>
          </a:p>
          <a:p>
            <a:pPr lvl="1"/>
            <a:r>
              <a:rPr lang="en-US" dirty="0"/>
              <a:t>Microsoft Excel – for graphing data</a:t>
            </a:r>
          </a:p>
          <a:p>
            <a:pPr lvl="1"/>
            <a:r>
              <a:rPr lang="en-US" dirty="0"/>
              <a:t>Arduino IoT kit – for creating the automated device</a:t>
            </a:r>
          </a:p>
        </p:txBody>
      </p:sp>
    </p:spTree>
    <p:extLst>
      <p:ext uri="{BB962C8B-B14F-4D97-AF65-F5344CB8AC3E}">
        <p14:creationId xmlns:p14="http://schemas.microsoft.com/office/powerpoint/2010/main" val="962197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Circuit with automated led on (picture)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3" name="Content Placeholder 4" descr="A hand holding a light up on a circuit board&#10;&#10;Description automatically generated">
            <a:extLst>
              <a:ext uri="{FF2B5EF4-FFF2-40B4-BE49-F238E27FC236}">
                <a16:creationId xmlns:a16="http://schemas.microsoft.com/office/drawing/2014/main" id="{3A7D486B-A908-6F8D-BCE7-5946B2276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49" y="764373"/>
            <a:ext cx="3977639" cy="52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0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Arduino code (screenshot)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423F2D2-BB8F-400B-649C-BA026EEA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181" y="1323570"/>
            <a:ext cx="7899400" cy="421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06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Serial monitor (screenshot)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6433EEB-1177-B7A4-B105-A4CC4624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7" y="2563695"/>
            <a:ext cx="8021169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84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3A24-D55B-DA48-5330-59BCEA89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Challenges/Lessons Learned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0112-9431-4320-AAFD-B19229B5F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challenges did you face while working on the project?</a:t>
            </a:r>
          </a:p>
          <a:p>
            <a:pPr lvl="1"/>
            <a:r>
              <a:rPr lang="en-US" dirty="0"/>
              <a:t>Trying to find out where to place the ground pin to power the device.</a:t>
            </a:r>
          </a:p>
          <a:p>
            <a:r>
              <a:rPr lang="en-US" dirty="0"/>
              <a:t>How did you overcome these challenges? </a:t>
            </a:r>
          </a:p>
          <a:p>
            <a:pPr lvl="1"/>
            <a:r>
              <a:rPr lang="en-US" dirty="0"/>
              <a:t>By testing in </a:t>
            </a:r>
            <a:r>
              <a:rPr lang="en-US" dirty="0" err="1"/>
              <a:t>Tinkercad</a:t>
            </a:r>
            <a:r>
              <a:rPr lang="en-US" dirty="0"/>
              <a:t> I was able to find out the proper place to put the 5v and ground pins.</a:t>
            </a:r>
          </a:p>
          <a:p>
            <a:r>
              <a:rPr lang="en-US" dirty="0"/>
              <a:t>What lessons did you learn? </a:t>
            </a:r>
          </a:p>
          <a:p>
            <a:pPr lvl="1"/>
            <a:r>
              <a:rPr lang="en-US" dirty="0"/>
              <a:t>How to code an automated device</a:t>
            </a:r>
          </a:p>
          <a:p>
            <a:pPr lvl="1"/>
            <a:r>
              <a:rPr lang="en-US" dirty="0"/>
              <a:t>How to graph data outputted from the serial monitor</a:t>
            </a:r>
          </a:p>
          <a:p>
            <a:pPr lvl="1"/>
            <a:r>
              <a:rPr lang="en-US" dirty="0"/>
              <a:t>How to physically build an automated home system</a:t>
            </a:r>
          </a:p>
        </p:txBody>
      </p:sp>
    </p:spTree>
    <p:extLst>
      <p:ext uri="{BB962C8B-B14F-4D97-AF65-F5344CB8AC3E}">
        <p14:creationId xmlns:p14="http://schemas.microsoft.com/office/powerpoint/2010/main" val="6878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4975-7ABD-C587-5784-B1DDA785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A3B2-1967-1296-DE8C-B630FBC4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skills did you develop to benefit your career?</a:t>
            </a:r>
          </a:p>
          <a:p>
            <a:pPr lvl="1"/>
            <a:r>
              <a:rPr lang="en-US" dirty="0"/>
              <a:t>Troubleshooting</a:t>
            </a:r>
          </a:p>
          <a:p>
            <a:pPr lvl="1"/>
            <a:r>
              <a:rPr lang="en-US" dirty="0"/>
              <a:t>Project Management</a:t>
            </a:r>
          </a:p>
          <a:p>
            <a:pPr lvl="1"/>
            <a:r>
              <a:rPr lang="en-US" dirty="0"/>
              <a:t>Device Integration</a:t>
            </a:r>
          </a:p>
          <a:p>
            <a:pPr lvl="1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4132292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4975-7ABD-C587-5784-B1DDA785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A3B2-1967-1296-DE8C-B630FBC4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With this project, I have gained a strong understanding of the skills and knowledge needed to create an automated home system. Having the opportunity to gain on hands experience creating an IoT device is truly a blessing. Learning the fundamentals of IoT devices has helped me gain the confidence I need to continue projects like these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835196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4975-7ABD-C587-5784-B1DDA785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A3B2-1967-1296-DE8C-B630FBC4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Devry</a:t>
            </a:r>
            <a:r>
              <a:rPr lang="en-US" dirty="0"/>
              <a:t> University project instructions and walkthrough videos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44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48AA7-C62A-80E2-989B-C940446F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/>
              <a:t> </a:t>
            </a:r>
            <a:br>
              <a:rPr lang="en-US" sz="5400" b="1"/>
            </a:br>
            <a:r>
              <a:rPr lang="en-US" sz="5400" b="1"/>
              <a:t>Inventory of parts, circuit building, and code	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39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E3B869-3361-4E8C-87BB-27794406A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A856AB-281D-45B5-B270-8EA6AC0C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4124396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Inventory of iot kit (picture)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F8B65A0-22B4-160E-1E78-597FA8074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4124395" cy="3854112"/>
          </a:xfrm>
        </p:spPr>
        <p:txBody>
          <a:bodyPr>
            <a:normAutofit/>
          </a:bodyPr>
          <a:lstStyle/>
          <a:p>
            <a:r>
              <a:rPr lang="en-US" sz="1600" dirty="0"/>
              <a:t>RJ-45 Patch Cable, 5 ft.</a:t>
            </a:r>
          </a:p>
          <a:p>
            <a:r>
              <a:rPr lang="en-US" sz="1600" dirty="0"/>
              <a:t>ESP32 (2)</a:t>
            </a:r>
          </a:p>
          <a:p>
            <a:r>
              <a:rPr lang="en-US" sz="1600" dirty="0"/>
              <a:t>LCD display (2)</a:t>
            </a:r>
          </a:p>
          <a:p>
            <a:r>
              <a:rPr lang="en-US" sz="1600" dirty="0"/>
              <a:t>Digital multimeter</a:t>
            </a:r>
          </a:p>
          <a:p>
            <a:r>
              <a:rPr lang="en-US" sz="1600" dirty="0"/>
              <a:t>Breadboards (3)</a:t>
            </a:r>
          </a:p>
          <a:p>
            <a:r>
              <a:rPr lang="en-US" sz="1600" dirty="0"/>
              <a:t>Arduino Ultimate kit</a:t>
            </a:r>
          </a:p>
          <a:p>
            <a:r>
              <a:rPr lang="en-US" sz="1600" dirty="0"/>
              <a:t>GLMT300 router</a:t>
            </a:r>
          </a:p>
          <a:p>
            <a:r>
              <a:rPr lang="en-US" sz="1600" dirty="0"/>
              <a:t>USB – Micro USB Cable (2)</a:t>
            </a:r>
          </a:p>
        </p:txBody>
      </p:sp>
      <p:pic>
        <p:nvPicPr>
          <p:cNvPr id="7" name="Picture 6" descr="A plastic box with electronic components&#10;&#10;Description automatically generated">
            <a:extLst>
              <a:ext uri="{FF2B5EF4-FFF2-40B4-BE49-F238E27FC236}">
                <a16:creationId xmlns:a16="http://schemas.microsoft.com/office/drawing/2014/main" id="{2BC12D5A-58E2-55C6-ACF8-526571CB53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89" r="-4" b="2460"/>
          <a:stretch/>
        </p:blipFill>
        <p:spPr>
          <a:xfrm>
            <a:off x="5349607" y="746125"/>
            <a:ext cx="3314451" cy="3358380"/>
          </a:xfrm>
          <a:prstGeom prst="rect">
            <a:avLst/>
          </a:prstGeom>
        </p:spPr>
      </p:pic>
      <p:sp>
        <p:nvSpPr>
          <p:cNvPr id="23" name="Round Single Corner Rectangle 17">
            <a:extLst>
              <a:ext uri="{FF2B5EF4-FFF2-40B4-BE49-F238E27FC236}">
                <a16:creationId xmlns:a16="http://schemas.microsoft.com/office/drawing/2014/main" id="{76B44A81-87EC-416C-8094-359C84FEF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ingle Corner Rectangle 16">
            <a:extLst>
              <a:ext uri="{FF2B5EF4-FFF2-40B4-BE49-F238E27FC236}">
                <a16:creationId xmlns:a16="http://schemas.microsoft.com/office/drawing/2014/main" id="{0C371495-4807-437C-B138-97390839F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items on a table&#10;&#10;Description automatically generated">
            <a:extLst>
              <a:ext uri="{FF2B5EF4-FFF2-40B4-BE49-F238E27FC236}">
                <a16:creationId xmlns:a16="http://schemas.microsoft.com/office/drawing/2014/main" id="{CE7C777D-7802-57F0-D2B2-7DEE3D7781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" r="3" b="3"/>
          <a:stretch/>
        </p:blipFill>
        <p:spPr>
          <a:xfrm>
            <a:off x="8810817" y="2822889"/>
            <a:ext cx="2695383" cy="35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7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E3B869-3361-4E8C-87BB-27794406A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A856AB-281D-45B5-B270-8EA6AC0C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4124396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Circuit with red led on(picture)</a:t>
            </a:r>
          </a:p>
        </p:txBody>
      </p:sp>
      <p:sp>
        <p:nvSpPr>
          <p:cNvPr id="23" name="Round Single Corner Rectangle 17">
            <a:extLst>
              <a:ext uri="{FF2B5EF4-FFF2-40B4-BE49-F238E27FC236}">
                <a16:creationId xmlns:a16="http://schemas.microsoft.com/office/drawing/2014/main" id="{76B44A81-87EC-416C-8094-359C84FEF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ingle Corner Rectangle 16">
            <a:extLst>
              <a:ext uri="{FF2B5EF4-FFF2-40B4-BE49-F238E27FC236}">
                <a16:creationId xmlns:a16="http://schemas.microsoft.com/office/drawing/2014/main" id="{0C371495-4807-437C-B138-97390839F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circuit board with wires connected to it">
            <a:extLst>
              <a:ext uri="{FF2B5EF4-FFF2-40B4-BE49-F238E27FC236}">
                <a16:creationId xmlns:a16="http://schemas.microsoft.com/office/drawing/2014/main" id="{EA5D49D1-EEE7-3CD3-AD8C-DB20BBF1E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61" y="720725"/>
            <a:ext cx="5629498" cy="5379724"/>
          </a:xfrm>
        </p:spPr>
      </p:pic>
    </p:spTree>
    <p:extLst>
      <p:ext uri="{BB962C8B-B14F-4D97-AF65-F5344CB8AC3E}">
        <p14:creationId xmlns:p14="http://schemas.microsoft.com/office/powerpoint/2010/main" val="126690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E3B869-3361-4E8C-87BB-27794406A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A856AB-281D-45B5-B270-8EA6AC0C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4124396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Serial monitor(picture)</a:t>
            </a:r>
          </a:p>
        </p:txBody>
      </p:sp>
      <p:sp>
        <p:nvSpPr>
          <p:cNvPr id="23" name="Round Single Corner Rectangle 17">
            <a:extLst>
              <a:ext uri="{FF2B5EF4-FFF2-40B4-BE49-F238E27FC236}">
                <a16:creationId xmlns:a16="http://schemas.microsoft.com/office/drawing/2014/main" id="{76B44A81-87EC-416C-8094-359C84FEF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ingle Corner Rectangle 16">
            <a:extLst>
              <a:ext uri="{FF2B5EF4-FFF2-40B4-BE49-F238E27FC236}">
                <a16:creationId xmlns:a16="http://schemas.microsoft.com/office/drawing/2014/main" id="{0C371495-4807-437C-B138-97390839F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A980E6-7C6B-00D0-098D-C59CD3F9B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screenshot of a computer program">
            <a:extLst>
              <a:ext uri="{FF2B5EF4-FFF2-40B4-BE49-F238E27FC236}">
                <a16:creationId xmlns:a16="http://schemas.microsoft.com/office/drawing/2014/main" id="{AF8A86BA-0D12-9681-A4A2-DB101FB87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40" y="1002025"/>
            <a:ext cx="7020674" cy="509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48AA7-C62A-80E2-989B-C940446F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dirty="0"/>
              <a:t> </a:t>
            </a:r>
            <a:br>
              <a:rPr lang="en-US" sz="5400" b="1" dirty="0"/>
            </a:br>
            <a:r>
              <a:rPr lang="en-US" sz="5400" b="1" dirty="0"/>
              <a:t>adding door sensor to smart home system	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54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E3B869-3361-4E8C-87BB-27794406A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A856AB-281D-45B5-B270-8EA6AC0C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4124396" cy="160020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200" dirty="0"/>
              <a:t>Circuit with door closed with green led on(picture)</a:t>
            </a:r>
          </a:p>
        </p:txBody>
      </p:sp>
      <p:sp>
        <p:nvSpPr>
          <p:cNvPr id="23" name="Round Single Corner Rectangle 17">
            <a:extLst>
              <a:ext uri="{FF2B5EF4-FFF2-40B4-BE49-F238E27FC236}">
                <a16:creationId xmlns:a16="http://schemas.microsoft.com/office/drawing/2014/main" id="{76B44A81-87EC-416C-8094-359C84FEF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ingle Corner Rectangle 16">
            <a:extLst>
              <a:ext uri="{FF2B5EF4-FFF2-40B4-BE49-F238E27FC236}">
                <a16:creationId xmlns:a16="http://schemas.microsoft.com/office/drawing/2014/main" id="{0C371495-4807-437C-B138-97390839F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circuit board with wires and a green light">
            <a:extLst>
              <a:ext uri="{FF2B5EF4-FFF2-40B4-BE49-F238E27FC236}">
                <a16:creationId xmlns:a16="http://schemas.microsoft.com/office/drawing/2014/main" id="{1BA5C272-146A-E696-DFB3-9B5CA91E0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40" y="437398"/>
            <a:ext cx="4878194" cy="57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3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E3B869-3361-4E8C-87BB-27794406A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A856AB-281D-45B5-B270-8EA6AC0C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E2741-B976-D291-837B-A74718D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4124396" cy="160020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200" dirty="0"/>
              <a:t>Circuit with door open with green led off(picture)</a:t>
            </a:r>
          </a:p>
        </p:txBody>
      </p:sp>
      <p:sp>
        <p:nvSpPr>
          <p:cNvPr id="23" name="Round Single Corner Rectangle 17">
            <a:extLst>
              <a:ext uri="{FF2B5EF4-FFF2-40B4-BE49-F238E27FC236}">
                <a16:creationId xmlns:a16="http://schemas.microsoft.com/office/drawing/2014/main" id="{76B44A81-87EC-416C-8094-359C84FEF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ingle Corner Rectangle 16">
            <a:extLst>
              <a:ext uri="{FF2B5EF4-FFF2-40B4-BE49-F238E27FC236}">
                <a16:creationId xmlns:a16="http://schemas.microsoft.com/office/drawing/2014/main" id="{0C371495-4807-437C-B138-97390839F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072C7-4600-1305-C379-5B6D5B914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4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4EC6F230-B230-B33A-7BE8-FB9AB372E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40" y="437397"/>
            <a:ext cx="4936637" cy="57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7841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443</TotalTime>
  <Words>490</Words>
  <Application>Microsoft Office PowerPoint</Application>
  <PresentationFormat>Widescreen</PresentationFormat>
  <Paragraphs>68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Century Gothic</vt:lpstr>
      <vt:lpstr>Vapor Trail</vt:lpstr>
      <vt:lpstr>CEIS101 Course Project </vt:lpstr>
      <vt:lpstr>Introduction</vt:lpstr>
      <vt:lpstr>  Inventory of parts, circuit building, and code </vt:lpstr>
      <vt:lpstr>Inventory of iot kit (picture)</vt:lpstr>
      <vt:lpstr>Circuit with red led on(picture)</vt:lpstr>
      <vt:lpstr>Serial monitor(picture)</vt:lpstr>
      <vt:lpstr>  adding door sensor to smart home system </vt:lpstr>
      <vt:lpstr>Circuit with door closed with green led on(picture)</vt:lpstr>
      <vt:lpstr>Circuit with door open with green led off(picture)</vt:lpstr>
      <vt:lpstr>Arduino code (screenshot)</vt:lpstr>
      <vt:lpstr>Serial monitor (screenshot)</vt:lpstr>
      <vt:lpstr>  adding distance sensor to smart home system and conducting data analysis </vt:lpstr>
      <vt:lpstr>Circuit with green led on (picture)</vt:lpstr>
      <vt:lpstr>Circuit with yellow led on (picture)</vt:lpstr>
      <vt:lpstr>Circuit with red led on (picture)</vt:lpstr>
      <vt:lpstr>Arduino code (screenshot)</vt:lpstr>
      <vt:lpstr>Plot of data (graph from excel)</vt:lpstr>
      <vt:lpstr> adding automated light to smart home system </vt:lpstr>
      <vt:lpstr>Circuit with automated led off (picture)</vt:lpstr>
      <vt:lpstr>Circuit with automated led on (picture)</vt:lpstr>
      <vt:lpstr>Arduino code (screenshot)</vt:lpstr>
      <vt:lpstr>Serial monitor (screenshot)</vt:lpstr>
      <vt:lpstr>Challenges/Lessons Learned </vt:lpstr>
      <vt:lpstr>Career Skills</vt:lpstr>
      <vt:lpstr>Conclusion</vt:lpstr>
      <vt:lpstr>References</vt:lpstr>
    </vt:vector>
  </TitlesOfParts>
  <Manager>Edwin Hill</Manager>
  <Company>DeVry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Course Project</dc:title>
  <dc:subject>Module 8</dc:subject>
  <dc:creator>Svetla Tzvetkov</dc:creator>
  <cp:keywords>CEIS101/CEIS101C</cp:keywords>
  <dc:description>Template Deliverable</dc:description>
  <cp:lastModifiedBy>Harrison Olvera</cp:lastModifiedBy>
  <cp:revision>12</cp:revision>
  <dcterms:created xsi:type="dcterms:W3CDTF">2022-05-26T18:48:27Z</dcterms:created>
  <dcterms:modified xsi:type="dcterms:W3CDTF">2023-08-26T18:29:34Z</dcterms:modified>
  <cp:category>CEIS</cp:category>
</cp:coreProperties>
</file>